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66" r:id="rId3"/>
    <p:sldId id="270" r:id="rId4"/>
    <p:sldId id="257" r:id="rId5"/>
    <p:sldId id="269" r:id="rId6"/>
    <p:sldId id="271" r:id="rId7"/>
    <p:sldId id="258" r:id="rId8"/>
    <p:sldId id="265" r:id="rId9"/>
    <p:sldId id="272" r:id="rId10"/>
    <p:sldId id="259" r:id="rId11"/>
    <p:sldId id="268" r:id="rId12"/>
    <p:sldId id="273" r:id="rId13"/>
    <p:sldId id="260" r:id="rId14"/>
    <p:sldId id="267" r:id="rId15"/>
    <p:sldId id="274" r:id="rId16"/>
    <p:sldId id="261" r:id="rId17"/>
    <p:sldId id="264" r:id="rId18"/>
    <p:sldId id="275" r:id="rId19"/>
    <p:sldId id="262" r:id="rId20"/>
    <p:sldId id="263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05" autoAdjust="0"/>
  </p:normalViewPr>
  <p:slideViewPr>
    <p:cSldViewPr>
      <p:cViewPr>
        <p:scale>
          <a:sx n="33" d="100"/>
          <a:sy n="33" d="100"/>
        </p:scale>
        <p:origin x="-1747" y="-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0A19A-1FD1-4FCC-9246-1ADDB09208FE}" type="datetimeFigureOut">
              <a:rPr lang="en-US"/>
              <a:t>12/16/2014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296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57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92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09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596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611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739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797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54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660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653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12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86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600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45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296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117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614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872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372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6999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1894C-E43A-4BD0-9040-3DFFB5FE038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91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FCC8-6F4D-457D-AD62-C8FB9D64589F}" type="datetimeFigureOut">
              <a:rPr lang="en-US" smtClean="0"/>
              <a:t>12/16/2014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59C7-B43C-4125-A89A-D625C831C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447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FCC8-6F4D-457D-AD62-C8FB9D64589F}" type="datetimeFigureOut">
              <a:rPr lang="en-US" smtClean="0"/>
              <a:t>12/16/2014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59C7-B43C-4125-A89A-D625C831C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185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FCC8-6F4D-457D-AD62-C8FB9D64589F}" type="datetimeFigureOut">
              <a:rPr lang="en-US" smtClean="0"/>
              <a:t>12/16/2014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59C7-B43C-4125-A89A-D625C831C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16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FCC8-6F4D-457D-AD62-C8FB9D64589F}" type="datetimeFigureOut">
              <a:rPr lang="en-US" smtClean="0"/>
              <a:t>12/16/2014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59C7-B43C-4125-A89A-D625C831C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413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FCC8-6F4D-457D-AD62-C8FB9D64589F}" type="datetimeFigureOut">
              <a:rPr lang="en-US" smtClean="0"/>
              <a:t>12/16/2014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59C7-B43C-4125-A89A-D625C831C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74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FCC8-6F4D-457D-AD62-C8FB9D64589F}" type="datetimeFigureOut">
              <a:rPr lang="en-US" smtClean="0"/>
              <a:t>12/16/2014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59C7-B43C-4125-A89A-D625C831C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87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FCC8-6F4D-457D-AD62-C8FB9D64589F}" type="datetimeFigureOut">
              <a:rPr lang="en-US" smtClean="0"/>
              <a:t>12/16/2014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59C7-B43C-4125-A89A-D625C831C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0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FCC8-6F4D-457D-AD62-C8FB9D64589F}" type="datetimeFigureOut">
              <a:rPr lang="en-US" smtClean="0"/>
              <a:t>12/16/2014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59C7-B43C-4125-A89A-D625C831C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43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FCC8-6F4D-457D-AD62-C8FB9D64589F}" type="datetimeFigureOut">
              <a:rPr lang="en-US" smtClean="0"/>
              <a:t>12/16/2014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59C7-B43C-4125-A89A-D625C831C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25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FCC8-6F4D-457D-AD62-C8FB9D64589F}" type="datetimeFigureOut">
              <a:rPr lang="en-US" smtClean="0"/>
              <a:t>12/16/2014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59C7-B43C-4125-A89A-D625C831C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7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FCC8-6F4D-457D-AD62-C8FB9D64589F}" type="datetimeFigureOut">
              <a:rPr lang="en-US" smtClean="0"/>
              <a:t>12/16/2014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59C7-B43C-4125-A89A-D625C831C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7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EFCC8-6F4D-457D-AD62-C8FB9D64589F}" type="datetimeFigureOut">
              <a:rPr lang="en-US" smtClean="0"/>
              <a:t>12/16/2014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D59C7-B43C-4125-A89A-D625C831C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04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05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Pleasure without end,</a:t>
            </a:r>
            <a:br>
              <a:rPr lang="en-US" dirty="0" smtClean="0"/>
            </a:br>
            <a:r>
              <a:rPr lang="en-US" dirty="0" smtClean="0"/>
              <a:t>To find wherever one looks,</a:t>
            </a:r>
            <a:br>
              <a:rPr lang="en-US" dirty="0" smtClean="0"/>
            </a:br>
            <a:r>
              <a:rPr lang="en-US" dirty="0" smtClean="0"/>
              <a:t>It is not hard to find,</a:t>
            </a:r>
            <a:br>
              <a:rPr lang="en-US" dirty="0" smtClean="0"/>
            </a:br>
            <a:r>
              <a:rPr lang="en-US" dirty="0" smtClean="0"/>
              <a:t>And it always has a red light,</a:t>
            </a:r>
            <a:br>
              <a:rPr lang="en-US" dirty="0" smtClean="0"/>
            </a:br>
            <a:r>
              <a:rPr lang="en-US" dirty="0" smtClean="0"/>
              <a:t>The light shows the way,</a:t>
            </a:r>
            <a:br>
              <a:rPr lang="en-US" dirty="0" smtClean="0"/>
            </a:br>
            <a:r>
              <a:rPr lang="en-US" dirty="0" smtClean="0"/>
              <a:t>But never the consequences.</a:t>
            </a:r>
            <a:endParaRPr lang="en-US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00660200" y="107670600"/>
            <a:ext cx="4695825" cy="8505825"/>
            <a:chOff x="107800346" y="105793403"/>
            <a:chExt cx="4695568" cy="8506597"/>
          </a:xfrm>
        </p:grpSpPr>
        <p:sp>
          <p:nvSpPr>
            <p:cNvPr id="5" name="WordArt 3"/>
            <p:cNvSpPr>
              <a:spLocks noChangeArrowheads="1" noChangeShapeType="1" noTextEdit="1"/>
            </p:cNvSpPr>
            <p:nvPr/>
          </p:nvSpPr>
          <p:spPr bwMode="auto">
            <a:xfrm>
              <a:off x="108439602" y="105793403"/>
              <a:ext cx="3367629" cy="166610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en-US" sz="3600" b="1" kern="10" spc="0" dirty="0" smtClean="0">
                  <a:ln w="127">
                    <a:solidFill>
                      <a:srgbClr val="C0504D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C0504D">
                          <a:gamma/>
                          <a:tint val="28627"/>
                          <a:invGamma/>
                        </a:srgbClr>
                      </a:gs>
                      <a:gs pos="100000">
                        <a:srgbClr val="C0504D"/>
                      </a:gs>
                    </a:gsLst>
                    <a:lin ang="5400000" scaled="1"/>
                  </a:gradFill>
                  <a:effectLst>
                    <a:outerShdw dist="29783" dir="3885598" algn="ctr" rotWithShape="0">
                      <a:srgbClr val="000000">
                        <a:alpha val="50000"/>
                      </a:srgbClr>
                    </a:outerShdw>
                  </a:effectLst>
                  <a:latin typeface="Arial Black"/>
                </a:rPr>
                <a:t>LUST</a:t>
              </a:r>
              <a:endParaRPr lang="en-US" sz="3600" b="1" kern="10" spc="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C0504D">
                        <a:gamma/>
                        <a:tint val="28627"/>
                        <a:invGamma/>
                      </a:srgbClr>
                    </a:gs>
                    <a:gs pos="100000">
                      <a:srgbClr val="C0504D"/>
                    </a:gs>
                  </a:gsLst>
                  <a:lin ang="54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/>
              </a:endParaRPr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07800346" y="108344043"/>
              <a:ext cx="4695568" cy="5955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Black" pitchFamily="34" charset="0"/>
                  <a:cs typeface="Arial" pitchFamily="34" charset="0"/>
                </a:rPr>
                <a:t>Pleasure without end,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Black" pitchFamily="34" charset="0"/>
                  <a:cs typeface="Arial" pitchFamily="34" charset="0"/>
                </a:rPr>
                <a:t>To find wherever one looks,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Black" pitchFamily="34" charset="0"/>
                  <a:cs typeface="Arial" pitchFamily="34" charset="0"/>
                </a:rPr>
                <a:t>It is not hard to find,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Black" pitchFamily="34" charset="0"/>
                  <a:cs typeface="Arial" pitchFamily="34" charset="0"/>
                </a:rPr>
                <a:t>And it always has a red light,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Black" pitchFamily="34" charset="0"/>
                  <a:cs typeface="Arial" pitchFamily="34" charset="0"/>
                </a:rPr>
                <a:t>The light shows the way,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Black" pitchFamily="34" charset="0"/>
                  <a:cs typeface="Arial" pitchFamily="34" charset="0"/>
                </a:rPr>
                <a:t>But never the consequences.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866900" y="-792480"/>
            <a:ext cx="5360896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0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egyptus" panose="020405020508060A0203" pitchFamily="18" charset="0"/>
                <a:ea typeface="Aegyptus" panose="020405020508060A0203" pitchFamily="18" charset="0"/>
              </a:rPr>
              <a:t>Lust</a:t>
            </a:r>
            <a:endParaRPr lang="en-US" sz="20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egyptus" panose="020405020508060A0203" pitchFamily="18" charset="0"/>
              <a:ea typeface="Aegyptus" panose="020405020508060A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46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https://scontent-a-sea.xx.fbcdn.net/hphotos-xpa1/v/t1.0-9/p480x480/10847812_10152835753937789_7176419755028529118_n.jpg?oh=736be51dbc77360038d2e841ea83448a&amp;oe=54F9BFE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820" y="0"/>
            <a:ext cx="5791200" cy="812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75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Lu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-31750"/>
            <a:ext cx="9137628" cy="695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34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Arial Black" panose="020B0A04020102020204" pitchFamily="34" charset="0"/>
              </a:rPr>
              <a:t>Sloth is boring,</a:t>
            </a:r>
          </a:p>
          <a:p>
            <a:pPr marL="0" indent="0" algn="ctr">
              <a:buNone/>
            </a:pPr>
            <a:r>
              <a:rPr lang="en-US" dirty="0">
                <a:latin typeface="Arial Black" panose="020B0A04020102020204" pitchFamily="34" charset="0"/>
              </a:rPr>
              <a:t>Living day to day,</a:t>
            </a:r>
          </a:p>
          <a:p>
            <a:pPr marL="0" indent="0" algn="ctr">
              <a:buNone/>
            </a:pPr>
            <a:r>
              <a:rPr lang="en-US" dirty="0">
                <a:latin typeface="Arial Black" panose="020B0A04020102020204" pitchFamily="34" charset="0"/>
              </a:rPr>
              <a:t>Not doing anything,</a:t>
            </a:r>
          </a:p>
          <a:p>
            <a:pPr marL="0" indent="0" algn="ctr">
              <a:buNone/>
            </a:pPr>
            <a:r>
              <a:rPr lang="en-US" dirty="0">
                <a:latin typeface="Arial Black" panose="020B0A04020102020204" pitchFamily="34" charset="0"/>
              </a:rPr>
              <a:t>Laying about not trying,</a:t>
            </a:r>
          </a:p>
          <a:p>
            <a:pPr marL="0" indent="0" algn="ctr">
              <a:buNone/>
            </a:pPr>
            <a:r>
              <a:rPr lang="en-US" dirty="0">
                <a:latin typeface="Arial Black" panose="020B0A04020102020204" pitchFamily="34" charset="0"/>
              </a:rPr>
              <a:t>To move would, </a:t>
            </a:r>
          </a:p>
          <a:p>
            <a:pPr marL="0" indent="0" algn="ctr">
              <a:buNone/>
            </a:pPr>
            <a:r>
              <a:rPr lang="en-US" dirty="0">
                <a:latin typeface="Arial Black" panose="020B0A04020102020204" pitchFamily="34" charset="0"/>
              </a:rPr>
              <a:t>Just be hurtful.</a:t>
            </a:r>
          </a:p>
          <a:p>
            <a:pPr marL="0" indent="0" algn="ctr">
              <a:buNone/>
            </a:pPr>
            <a:r>
              <a:rPr lang="en-US" dirty="0">
                <a:latin typeface="Arial Black" panose="020B0A04020102020204" pitchFamily="34" charset="0"/>
              </a:rPr>
              <a:t> </a:t>
            </a:r>
          </a:p>
        </p:txBody>
      </p:sp>
      <p:sp>
        <p:nvSpPr>
          <p:cNvPr id="4" name="Rectangle 3"/>
          <p:cNvSpPr/>
          <p:nvPr/>
        </p:nvSpPr>
        <p:spPr>
          <a:xfrm>
            <a:off x="1451902" y="533400"/>
            <a:ext cx="5804794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5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Sloth</a:t>
            </a:r>
            <a:endParaRPr lang="en-US" sz="125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/>
              </a:solidFill>
              <a:effectLst>
                <a:reflection blurRad="12700" stA="28000" endPos="45000" dist="1000" dir="5400000" sy="-100000" algn="bl" rotWithShape="0"/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23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https://scontent-b-sea.xx.fbcdn.net/hphotos-xpa1/v/t1.0-9/p480x480/10846465_10152833746797789_2525400089171542389_n.jpg?oh=f93625e81dcfa59fc2144d53bbd04dae&amp;oe=550E0C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26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o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8738" y="-39688"/>
            <a:ext cx="9186863" cy="68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794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2743200"/>
            <a:ext cx="78486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300" dirty="0">
                <a:latin typeface="Arial Black" panose="020B0A04020102020204" pitchFamily="34" charset="0"/>
              </a:rPr>
              <a:t>I want it all and get it all,</a:t>
            </a:r>
          </a:p>
          <a:p>
            <a:pPr algn="ctr"/>
            <a:r>
              <a:rPr lang="en-US" sz="2300" dirty="0">
                <a:latin typeface="Arial Black" panose="020B0A04020102020204" pitchFamily="34" charset="0"/>
              </a:rPr>
              <a:t>The job I have makes me a billionaire,</a:t>
            </a:r>
          </a:p>
          <a:p>
            <a:pPr algn="ctr"/>
            <a:r>
              <a:rPr lang="en-US" sz="2300" dirty="0">
                <a:latin typeface="Arial Black" panose="020B0A04020102020204" pitchFamily="34" charset="0"/>
              </a:rPr>
              <a:t>As long as the product I make is toxic,</a:t>
            </a:r>
          </a:p>
          <a:p>
            <a:pPr algn="ctr"/>
            <a:r>
              <a:rPr lang="en-US" sz="2300" dirty="0">
                <a:latin typeface="Arial Black" panose="020B0A04020102020204" pitchFamily="34" charset="0"/>
              </a:rPr>
              <a:t>I accept bribes three times larger,</a:t>
            </a:r>
          </a:p>
          <a:p>
            <a:pPr algn="ctr"/>
            <a:r>
              <a:rPr lang="en-US" sz="2300" dirty="0">
                <a:latin typeface="Arial Black" panose="020B0A04020102020204" pitchFamily="34" charset="0"/>
              </a:rPr>
              <a:t>Than those that I give,</a:t>
            </a:r>
          </a:p>
          <a:p>
            <a:pPr algn="ctr"/>
            <a:r>
              <a:rPr lang="en-US" sz="2300" dirty="0">
                <a:latin typeface="Arial Black" panose="020B0A04020102020204" pitchFamily="34" charset="0"/>
              </a:rPr>
              <a:t>I care not for the poor work conditions,</a:t>
            </a:r>
          </a:p>
          <a:p>
            <a:pPr algn="ctr"/>
            <a:r>
              <a:rPr lang="en-US" sz="2300" dirty="0">
                <a:latin typeface="Arial Black" panose="020B0A04020102020204" pitchFamily="34" charset="0"/>
              </a:rPr>
              <a:t>As long as the product gets done,</a:t>
            </a:r>
          </a:p>
          <a:p>
            <a:pPr algn="ctr"/>
            <a:r>
              <a:rPr lang="en-US" sz="2300" dirty="0">
                <a:latin typeface="Arial Black" panose="020B0A04020102020204" pitchFamily="34" charset="0"/>
              </a:rPr>
              <a:t>My fortune is built on the graves of others,</a:t>
            </a:r>
          </a:p>
          <a:p>
            <a:pPr algn="ctr"/>
            <a:r>
              <a:rPr lang="en-US" sz="2300" dirty="0">
                <a:latin typeface="Arial Black" panose="020B0A04020102020204" pitchFamily="34" charset="0"/>
              </a:rPr>
              <a:t>I do not care as long as I get what’s </a:t>
            </a:r>
            <a:r>
              <a:rPr lang="en-US" sz="2300" dirty="0" err="1">
                <a:latin typeface="Arial Black" panose="020B0A04020102020204" pitchFamily="34" charset="0"/>
              </a:rPr>
              <a:t>mineS</a:t>
            </a:r>
            <a:endParaRPr lang="en-US" sz="2300" dirty="0">
              <a:latin typeface="Arial Black" panose="020B0A04020102020204" pitchFamily="34" charset="0"/>
            </a:endParaRPr>
          </a:p>
          <a:p>
            <a:pPr algn="ctr"/>
            <a:r>
              <a:rPr lang="en-US" sz="2300" dirty="0">
                <a:latin typeface="Arial Black" panose="020B0A04020102020204" pitchFamily="34" charset="0"/>
              </a:rPr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349115" y="304800"/>
            <a:ext cx="8400056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$ GREED $</a:t>
            </a:r>
            <a:endParaRPr lang="en-US" sz="15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305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content-a-sea.xx.fbcdn.net/hphotos-xpa1/v/t1.0-9/p480x480/10850194_10152833746962789_1642085522276498870_n.jpg?oh=82f66c64aaecd3d29425ad7701459ca9&amp;oe=551BBAC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6629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70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25" y="0"/>
            <a:ext cx="9107488" cy="681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570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6740" y="2133600"/>
            <a:ext cx="8153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Gluttony is constantly growing</a:t>
            </a:r>
          </a:p>
          <a:p>
            <a:pPr algn="ctr"/>
            <a:r>
              <a:rPr lang="en-US" sz="3200" dirty="0">
                <a:latin typeface="Arial Black" panose="020B0A04020102020204" pitchFamily="34" charset="0"/>
              </a:rPr>
              <a:t>My body is growing</a:t>
            </a:r>
          </a:p>
          <a:p>
            <a:pPr algn="ctr"/>
            <a:r>
              <a:rPr lang="en-US" sz="3200" dirty="0">
                <a:latin typeface="Arial Black" panose="020B0A04020102020204" pitchFamily="34" charset="0"/>
              </a:rPr>
              <a:t>Wider and wider</a:t>
            </a:r>
          </a:p>
          <a:p>
            <a:pPr algn="ctr"/>
            <a:r>
              <a:rPr lang="en-US" sz="3200" dirty="0">
                <a:latin typeface="Arial Black" panose="020B0A04020102020204" pitchFamily="34" charset="0"/>
              </a:rPr>
              <a:t>With the idea of exercise</a:t>
            </a:r>
          </a:p>
          <a:p>
            <a:pPr algn="ctr"/>
            <a:r>
              <a:rPr lang="en-US" sz="3200" dirty="0">
                <a:latin typeface="Arial Black" panose="020B0A04020102020204" pitchFamily="34" charset="0"/>
              </a:rPr>
              <a:t>Far from my mind</a:t>
            </a:r>
          </a:p>
          <a:p>
            <a:pPr algn="ctr"/>
            <a:r>
              <a:rPr lang="en-US" sz="3200" dirty="0">
                <a:latin typeface="Arial Black" panose="020B0A04020102020204" pitchFamily="34" charset="0"/>
              </a:rPr>
              <a:t>With only the bowl only </a:t>
            </a:r>
            <a:r>
              <a:rPr lang="en-US" sz="3200" dirty="0" smtClean="0">
                <a:latin typeface="Arial Black" panose="020B0A04020102020204" pitchFamily="34" charset="0"/>
              </a:rPr>
              <a:t>coming</a:t>
            </a:r>
          </a:p>
          <a:p>
            <a:pPr algn="ctr"/>
            <a:r>
              <a:rPr lang="en-US" sz="3200" dirty="0" smtClean="0">
                <a:latin typeface="Arial Black" panose="020B0A04020102020204" pitchFamily="34" charset="0"/>
              </a:rPr>
              <a:t> </a:t>
            </a:r>
            <a:r>
              <a:rPr lang="en-US" sz="3200" dirty="0">
                <a:latin typeface="Arial Black" panose="020B0A04020102020204" pitchFamily="34" charset="0"/>
              </a:rPr>
              <a:t>closer….</a:t>
            </a:r>
          </a:p>
          <a:p>
            <a:pPr algn="ctr"/>
            <a:r>
              <a:rPr lang="en-US" sz="3200" dirty="0">
                <a:latin typeface="Arial Black" panose="020B0A04020102020204" pitchFamily="34" charset="0"/>
              </a:rPr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695" y="761999"/>
            <a:ext cx="8565165" cy="10926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oudy Stout" panose="0202090407030B020401" pitchFamily="18" charset="0"/>
              </a:rPr>
              <a:t>GLUTTONY</a:t>
            </a:r>
            <a:endParaRPr lang="en-US" sz="6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Goudy Stout" panose="0202090407030B0204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2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scontent-b-sea.xx.fbcdn.net/hphotos-xfp1/v/t1.0-9/p480x480/10565036_10152833746787789_7292688327519303294_n.jpg?oh=30c3b15f344477eada9a90d3b387ac93&amp;oe=550E436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65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lutton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525"/>
            <a:ext cx="9146594" cy="692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39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582341"/>
            <a:ext cx="8305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I am proud of my perfection,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I love my reflection,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More than my wife,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I have three children,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But they pale in comparison to me,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I have done it all myself,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and I do not mind telling others,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I am the smartest,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Most brilliant,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Beyond compare to anyone else, 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I am the perfection that everyone should strive for.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2532016" y="304800"/>
            <a:ext cx="4079964" cy="14003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4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PRIDE</a:t>
            </a:r>
            <a:endParaRPr lang="en-US" sz="85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/>
              </a:solidFill>
              <a:effectLst>
                <a:outerShdw blurRad="50800" algn="tl" rotWithShape="0">
                  <a:srgbClr val="000000"/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36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content-b-sea.xx.fbcdn.net/hphotos-xap1/v/t1.0-9/p480x480/10850040_10152835753967789_3209590098331901209_n.jpg?oh=7de00555f0d75e330bd1d5653c931f73&amp;oe=550A2F8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52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i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050" y="-9525"/>
            <a:ext cx="9146946" cy="692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15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1540" y="2857857"/>
            <a:ext cx="7239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 Black" panose="020B0A04020102020204" pitchFamily="34" charset="0"/>
              </a:rPr>
              <a:t>Wrath is what I love the most,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Being able to hate without end,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And hate indiscriminately,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Racism and classism,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People hating others,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Never forgiving,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Always growing and never forgiving,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Hate will be all consuming,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And will always be a terror.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 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356698" y="457200"/>
            <a:ext cx="8308686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5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WRATH</a:t>
            </a:r>
            <a:endParaRPr lang="en-US" sz="15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0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content-a-sea.xx.fbcdn.net/hphotos-xpf1/v/t1.0-9/p480x480/1532078_10152833746932789_4618788488046561326_n.jpg?oh=79b1c0fc0f3dcef090aa8ac0f9cc888f&amp;oe=55148CF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5943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04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ra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" y="-39688"/>
            <a:ext cx="9117333" cy="691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61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399" y="3009900"/>
            <a:ext cx="7315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 Black" panose="020B0A04020102020204" pitchFamily="34" charset="0"/>
              </a:rPr>
              <a:t>Envy is what I what never have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That new car,</a:t>
            </a:r>
          </a:p>
          <a:p>
            <a:pPr algn="ctr"/>
            <a:r>
              <a:rPr lang="en-US" sz="2400" dirty="0" smtClean="0">
                <a:latin typeface="Arial Black" panose="020B0A04020102020204" pitchFamily="34" charset="0"/>
              </a:rPr>
              <a:t>That </a:t>
            </a:r>
            <a:r>
              <a:rPr lang="en-US" sz="2400" dirty="0">
                <a:latin typeface="Arial Black" panose="020B0A04020102020204" pitchFamily="34" charset="0"/>
              </a:rPr>
              <a:t>solid gold toilet,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That job where he doesn’t work,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His family that he has,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His fame and his glory,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He has what I want.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799973" y="685800"/>
            <a:ext cx="7544053" cy="20928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atura MT Script Capitals" panose="03020802060602070202" pitchFamily="66" charset="0"/>
              </a:rPr>
              <a:t>ENVY</a:t>
            </a:r>
            <a:endParaRPr lang="en-US" sz="13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atura MT Script Capitals" panose="0302080206060207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74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s://fbcdn-sphotos-f-a.akamaihd.net/hphotos-ak-xfp1/v/t1.0-9/p843x403/1475871_10152833746912789_5324691000324313276_n.jpg?oh=6a174f3277cd234d7b6dc02867691162&amp;oe=5544D916&amp;__gda__=1426483655_9ed0615c58e8fbfe5c4ae70c422283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16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26907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28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</TotalTime>
  <Words>343</Words>
  <Application>Microsoft Office PowerPoint</Application>
  <PresentationFormat>On-screen Show (4:3)</PresentationFormat>
  <Paragraphs>71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Pleasure without end, To find wherever one looks, It is not hard to find, And it always has a red light, The light shows the way, But never the consequences.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Pleasure without end, To find wherever one looks, It is not hard to find, And it always has a red light, The light shows the way, But never the consequences.</dc:title>
  <dc:creator>Susan Yvonne Furr</dc:creator>
  <cp:lastModifiedBy>Susan Yvonne Furr</cp:lastModifiedBy>
  <cp:revision>9</cp:revision>
  <dcterms:created xsi:type="dcterms:W3CDTF">2014-12-08T19:26:52Z</dcterms:created>
  <dcterms:modified xsi:type="dcterms:W3CDTF">2014-12-16T05:16:10Z</dcterms:modified>
</cp:coreProperties>
</file>